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0.49889135254988909</c:v>
                </c:pt>
                <c:pt idx="1">
                  <c:v>0.49223946784922401</c:v>
                </c:pt>
                <c:pt idx="2">
                  <c:v>0</c:v>
                </c:pt>
                <c:pt idx="3">
                  <c:v>8.869179600886918E-3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Sheet1!$F$2:$F$3</c:f>
              <c:numCache>
                <c:formatCode>0.0;;</c:formatCode>
                <c:ptCount val="2"/>
                <c:pt idx="0">
                  <c:v>0</c:v>
                </c:pt>
                <c:pt idx="1">
                  <c:v>5.8882751272763754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Sheet1!$G$2:$G$3</c:f>
              <c:numCache>
                <c:formatCode>0.0;;</c:formatCode>
                <c:ptCount val="2"/>
                <c:pt idx="0">
                  <c:v>5.8882751272763754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4.1117248727236246</c:v>
                </c:pt>
                <c:pt idx="1">
                  <c:v>4.1117248727236246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Sheet1!$G$2:$G$3</c:f>
              <c:numCache>
                <c:formatCode>0.0;;</c:formatCode>
                <c:ptCount val="2"/>
                <c:pt idx="0">
                  <c:v>7.989729700654733</c:v>
                </c:pt>
                <c:pt idx="1">
                  <c:v>7.989729700654733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2.010270299345267</c:v>
                </c:pt>
                <c:pt idx="1">
                  <c:v>2.010270299345267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Sheet1!$G$2:$G$3</c:f>
              <c:numCache>
                <c:formatCode>0.0;;</c:formatCode>
                <c:ptCount val="2"/>
                <c:pt idx="0">
                  <c:v>8.866345050322284</c:v>
                </c:pt>
                <c:pt idx="1">
                  <c:v>8.866345050322284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1.133654949677716</c:v>
                </c:pt>
                <c:pt idx="1">
                  <c:v>1.133654949677716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Sheet1!$G$2:$G$3</c:f>
              <c:numCache>
                <c:formatCode>0.0;;</c:formatCode>
                <c:ptCount val="2"/>
                <c:pt idx="0">
                  <c:v>3.4255285842311198</c:v>
                </c:pt>
                <c:pt idx="1">
                  <c:v>3.4255285842311198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6.5744714157688797</c:v>
                </c:pt>
                <c:pt idx="1">
                  <c:v>6.5744714157688797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East Surrey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East Surrey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East Surrey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East Surrey Hospital (98)</c:v>
                </c:pt>
              </c:strCache>
            </c:strRef>
          </c:cat>
          <c:val>
            <c:numRef>
              <c:f>Sheet1!$G$2:$G$3</c:f>
              <c:numCache>
                <c:formatCode>0.0;;</c:formatCode>
                <c:ptCount val="2"/>
                <c:pt idx="0">
                  <c:v>6.9417549575460074</c:v>
                </c:pt>
                <c:pt idx="1">
                  <c:v>6.9417549575460074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East Surrey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East Surrey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East Surrey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3.0582450424539926</c:v>
                </c:pt>
                <c:pt idx="1">
                  <c:v>3.0582450424539926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Sheet1!$G$2:$G$3</c:f>
              <c:numCache>
                <c:formatCode>0.0;;</c:formatCode>
                <c:ptCount val="2"/>
                <c:pt idx="0">
                  <c:v>8.9735571703666821</c:v>
                </c:pt>
                <c:pt idx="1">
                  <c:v>8.9735571703666821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1.0264428296333179</c:v>
                </c:pt>
                <c:pt idx="1">
                  <c:v>1.0264428296333179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East Surrey Hospital (303)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East Surrey Hospital (303)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East Surrey Hospital (303)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East Surrey Hospital (303)</c:v>
                </c:pt>
              </c:strCache>
            </c:strRef>
          </c:cat>
          <c:val>
            <c:numRef>
              <c:f>Sheet1!$G$2:$G$3</c:f>
              <c:numCache>
                <c:formatCode>0.0;;</c:formatCode>
                <c:ptCount val="2"/>
                <c:pt idx="0">
                  <c:v>7.8066311493211984</c:v>
                </c:pt>
                <c:pt idx="1">
                  <c:v>7.8066311493211984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East Surrey Hospital (303)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East Surrey Hospital (303)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(303)</c:v>
                </c:pt>
                <c:pt idx="1">
                  <c:v>East Surrey Hospital (303)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2.1933688506788016</c:v>
                </c:pt>
                <c:pt idx="1">
                  <c:v>2.1933688506788016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East Surrey Hospital (274)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East Surrey Hospital (274)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East Surrey Hospital (274)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East Surrey Hospital (274)</c:v>
                </c:pt>
              </c:strCache>
            </c:strRef>
          </c:cat>
          <c:val>
            <c:numRef>
              <c:f>Sheet1!$G$2:$G$3</c:f>
              <c:numCache>
                <c:formatCode>0.0;;</c:formatCode>
                <c:ptCount val="2"/>
                <c:pt idx="0">
                  <c:v>8.3930694420654408</c:v>
                </c:pt>
                <c:pt idx="1">
                  <c:v>8.3930694420654408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East Surrey Hospital (274)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East Surrey Hospital (274)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East Surrey Hospital (274)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1.6069305579345592</c:v>
                </c:pt>
                <c:pt idx="1">
                  <c:v>1.6069305579345592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East Surrey Hospital (140)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East Surrey Hospital (140)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East Surrey Hospital (140)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East Surrey Hospital (140)</c:v>
                </c:pt>
              </c:strCache>
            </c:strRef>
          </c:cat>
          <c:val>
            <c:numRef>
              <c:f>Sheet1!$G$2:$G$3</c:f>
              <c:numCache>
                <c:formatCode>0.0;;</c:formatCode>
                <c:ptCount val="2"/>
                <c:pt idx="0">
                  <c:v>7.8901605427386627</c:v>
                </c:pt>
                <c:pt idx="1">
                  <c:v>7.8901605427386627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East Surrey Hospital (140)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East Surrey Hospital (140)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(140)</c:v>
                </c:pt>
                <c:pt idx="1">
                  <c:v>East Surrey Hospital (140)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2.1098394572613373</c:v>
                </c:pt>
                <c:pt idx="1">
                  <c:v>2.1098394572613373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East Surrey Hospital (185)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East Surrey Hospital (185)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East Surrey Hospital (185)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East Surrey Hospital (185)</c:v>
                </c:pt>
              </c:strCache>
            </c:strRef>
          </c:cat>
          <c:val>
            <c:numRef>
              <c:f>Sheet1!$G$2:$G$3</c:f>
              <c:numCache>
                <c:formatCode>0.0;;</c:formatCode>
                <c:ptCount val="2"/>
                <c:pt idx="0">
                  <c:v>6.4985580206984848</c:v>
                </c:pt>
                <c:pt idx="1">
                  <c:v>6.4985580206984848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East Surrey Hospital (185)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East Surrey Hospital (185)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East Surrey Hospital (185)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3.5014419793015152</c:v>
                </c:pt>
                <c:pt idx="1">
                  <c:v>3.5014419793015152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Sheet1!$G$2:$G$3</c:f>
              <c:numCache>
                <c:formatCode>0.0;;</c:formatCode>
                <c:ptCount val="2"/>
                <c:pt idx="0">
                  <c:v>9.3303855937017914</c:v>
                </c:pt>
                <c:pt idx="1">
                  <c:v>9.3303855937017914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0.66961440629820856</c:v>
                </c:pt>
                <c:pt idx="1">
                  <c:v>0.66961440629820856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East Surrey Hospital (419)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East Surrey Hospital (419)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East Surrey Hospital (419)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East Surrey Hospital (419)</c:v>
                </c:pt>
              </c:strCache>
            </c:strRef>
          </c:cat>
          <c:val>
            <c:numRef>
              <c:f>Sheet1!$G$2:$G$3</c:f>
              <c:numCache>
                <c:formatCode>0.0;;</c:formatCode>
                <c:ptCount val="2"/>
                <c:pt idx="0">
                  <c:v>8.8429006695323427</c:v>
                </c:pt>
                <c:pt idx="1">
                  <c:v>8.8429006695323427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East Surrey Hospital (419)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East Surrey Hospital (419)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(419)</c:v>
                </c:pt>
                <c:pt idx="1">
                  <c:v>East Surrey Hospital (419)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1.1570993304676573</c:v>
                </c:pt>
                <c:pt idx="1">
                  <c:v>1.1570993304676573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East Surrey Hospital (450)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East Surrey Hospital (450)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East Surrey Hospital (450)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East Surrey Hospital (450)</c:v>
                </c:pt>
              </c:strCache>
            </c:strRef>
          </c:cat>
          <c:val>
            <c:numRef>
              <c:f>Sheet1!$G$2:$G$3</c:f>
              <c:numCache>
                <c:formatCode>0.0;;</c:formatCode>
                <c:ptCount val="2"/>
                <c:pt idx="0">
                  <c:v>8.9740840612496626</c:v>
                </c:pt>
                <c:pt idx="1">
                  <c:v>8.9740840612496626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East Surrey Hospital (450)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East Surrey Hospital (450)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East Surrey Hospital (450)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1.0259159387503374</c:v>
                </c:pt>
                <c:pt idx="1">
                  <c:v>1.0259159387503374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East Surrey Hospital (447)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East Surrey Hospital (447)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East Surrey Hospital (447)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East Surrey Hospital (447)</c:v>
                </c:pt>
              </c:strCache>
            </c:strRef>
          </c:cat>
          <c:val>
            <c:numRef>
              <c:f>Sheet1!$G$2:$G$3</c:f>
              <c:numCache>
                <c:formatCode>0.0;;</c:formatCode>
                <c:ptCount val="2"/>
                <c:pt idx="0">
                  <c:v>8.678301675056618</c:v>
                </c:pt>
                <c:pt idx="1">
                  <c:v>8.678301675056618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East Surrey Hospital (447)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East Surrey Hospital (447)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East Surrey Hospital (447)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1.321698324943382</c:v>
                </c:pt>
                <c:pt idx="1">
                  <c:v>1.321698324943382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East Surrey Hospital (420)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East Surrey Hospital (420)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East Surrey Hospital (420)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East Surrey Hospital (420)</c:v>
                </c:pt>
              </c:strCache>
            </c:strRef>
          </c:cat>
          <c:val>
            <c:numRef>
              <c:f>Sheet1!$G$2:$G$3</c:f>
              <c:numCache>
                <c:formatCode>0.0;;</c:formatCode>
                <c:ptCount val="2"/>
                <c:pt idx="0">
                  <c:v>8.7022967097908879</c:v>
                </c:pt>
                <c:pt idx="1">
                  <c:v>8.7022967097908879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East Surrey Hospital (420)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East Surrey Hospital (420)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East Surrey Hospital (420)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1.2977032902091121</c:v>
                </c:pt>
                <c:pt idx="1">
                  <c:v>1.2977032902091121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Sheet1!$G$2:$G$3</c:f>
              <c:numCache>
                <c:formatCode>0.0;;</c:formatCode>
                <c:ptCount val="2"/>
                <c:pt idx="0">
                  <c:v>8.7879564200736997</c:v>
                </c:pt>
                <c:pt idx="1">
                  <c:v>8.7879564200736997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1.2120435799263003</c:v>
                </c:pt>
                <c:pt idx="1">
                  <c:v>1.2120435799263003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East Surrey Hospital (443)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East Surrey Hospital (443)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East Surrey Hospital (443)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East Surrey Hospital (443)</c:v>
                </c:pt>
              </c:strCache>
            </c:strRef>
          </c:cat>
          <c:val>
            <c:numRef>
              <c:f>Sheet1!$G$2:$G$3</c:f>
              <c:numCache>
                <c:formatCode>0.0;;</c:formatCode>
                <c:ptCount val="2"/>
                <c:pt idx="0">
                  <c:v>8.7832940684270788</c:v>
                </c:pt>
                <c:pt idx="1">
                  <c:v>8.7832940684270788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East Surrey Hospital (443)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East Surrey Hospital (443)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East Surrey Hospital (443)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1.2167059315729212</c:v>
                </c:pt>
                <c:pt idx="1">
                  <c:v>1.2167059315729212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Sheet1!$G$2:$G$3</c:f>
              <c:numCache>
                <c:formatCode>0.0;;</c:formatCode>
                <c:ptCount val="2"/>
                <c:pt idx="0">
                  <c:v>7.5689045488950324</c:v>
                </c:pt>
                <c:pt idx="1">
                  <c:v>7.5689045488950324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(449)</c:v>
                </c:pt>
                <c:pt idx="1">
                  <c:v>East Surrey Hospital (449)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2.4310954511049676</c:v>
                </c:pt>
                <c:pt idx="1">
                  <c:v>2.4310954511049676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East Surrey Hospital (393)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East Surrey Hospital (393)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East Surrey Hospital (393)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East Surrey Hospital (393)</c:v>
                </c:pt>
              </c:strCache>
            </c:strRef>
          </c:cat>
          <c:val>
            <c:numRef>
              <c:f>Sheet1!$G$2:$G$3</c:f>
              <c:numCache>
                <c:formatCode>0.0;;</c:formatCode>
                <c:ptCount val="2"/>
                <c:pt idx="0">
                  <c:v>7.7848228223154754</c:v>
                </c:pt>
                <c:pt idx="1">
                  <c:v>7.7848228223154754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East Surrey Hospital (393)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East Surrey Hospital (393)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East Surrey Hospital (393)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2.2151771776845246</c:v>
                </c:pt>
                <c:pt idx="1">
                  <c:v>2.2151771776845246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East Surrey Hospital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East Surrey Hospital (428)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East Surrey Hospital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East Surrey Hospital (428)</c:v>
                </c:pt>
              </c:strCache>
            </c:strRef>
          </c:cat>
          <c:val>
            <c:numRef>
              <c:f>Sheet1!$G$2:$G$3</c:f>
              <c:numCache>
                <c:formatCode>0.0;;</c:formatCode>
                <c:ptCount val="2"/>
                <c:pt idx="0">
                  <c:v>7.0444871177623591</c:v>
                </c:pt>
                <c:pt idx="1">
                  <c:v>7.0444871177623591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East Surrey Hospital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East Surrey Hospital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East Surrey Hospital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2.9555128822376409</c:v>
                </c:pt>
                <c:pt idx="1">
                  <c:v>2.9555128822376409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6.5067917742357766</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East Surrey Hospital (432)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East Surrey Hospital (432)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East Surrey Hospital (432)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East Surrey Hospital (432)</c:v>
                </c:pt>
              </c:strCache>
            </c:strRef>
          </c:cat>
          <c:val>
            <c:numRef>
              <c:f>Sheet1!$G$2:$G$3</c:f>
              <c:numCache>
                <c:formatCode>0.0;;</c:formatCode>
                <c:ptCount val="2"/>
                <c:pt idx="0">
                  <c:v>8.9969108230741099</c:v>
                </c:pt>
                <c:pt idx="1">
                  <c:v>8.9969108230741099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East Surrey Hospital (432)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East Surrey Hospital (432)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(432)</c:v>
                </c:pt>
                <c:pt idx="1">
                  <c:v>East Surrey Hospital (432)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1.0030891769258901</c:v>
                </c:pt>
                <c:pt idx="1">
                  <c:v>1.0030891769258901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East Surrey Hospital (373)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East Surrey Hospital (373)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East Surrey Hospital (373)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East Surrey Hospital (373)</c:v>
                </c:pt>
              </c:strCache>
            </c:strRef>
          </c:cat>
          <c:val>
            <c:numRef>
              <c:f>Sheet1!$G$2:$G$3</c:f>
              <c:numCache>
                <c:formatCode>0.0;;</c:formatCode>
                <c:ptCount val="2"/>
                <c:pt idx="0">
                  <c:v>7.7703179405383569</c:v>
                </c:pt>
                <c:pt idx="1">
                  <c:v>7.7703179405383569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East Surrey Hospital (373)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East Surrey Hospital (373)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(373)</c:v>
                </c:pt>
                <c:pt idx="1">
                  <c:v>East Surrey Hospital (373)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2.2296820594616431</c:v>
                </c:pt>
                <c:pt idx="1">
                  <c:v>2.2296820594616431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East Surrey Hospital (439)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East Surrey Hospital (439)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East Surrey Hospital (439)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East Surrey Hospital (439)</c:v>
                </c:pt>
              </c:strCache>
            </c:strRef>
          </c:cat>
          <c:val>
            <c:numRef>
              <c:f>Sheet1!$G$2:$G$3</c:f>
              <c:numCache>
                <c:formatCode>0.0;;</c:formatCode>
                <c:ptCount val="2"/>
                <c:pt idx="0">
                  <c:v>9.3925005615813753</c:v>
                </c:pt>
                <c:pt idx="1">
                  <c:v>9.3925005615813753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East Surrey Hospital (439)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East Surrey Hospital (439)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East Surrey Hospital (439)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0.60749943841862475</c:v>
                </c:pt>
                <c:pt idx="1">
                  <c:v>0.60749943841862475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Sheet1!$G$2:$G$3</c:f>
              <c:numCache>
                <c:formatCode>0.0;;</c:formatCode>
                <c:ptCount val="2"/>
                <c:pt idx="0">
                  <c:v>8.9619514450292748</c:v>
                </c:pt>
                <c:pt idx="1">
                  <c:v>8.9619514450292748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1.0380485549707252</c:v>
                </c:pt>
                <c:pt idx="1">
                  <c:v>1.0380485549707252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Sheet1!$G$2:$G$3</c:f>
              <c:numCache>
                <c:formatCode>0.0;;</c:formatCode>
                <c:ptCount val="2"/>
                <c:pt idx="0">
                  <c:v>8.2740288617495228</c:v>
                </c:pt>
                <c:pt idx="1">
                  <c:v>8.2740288617495228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(409)</c:v>
                </c:pt>
                <c:pt idx="1">
                  <c:v>East Surrey Hospital (409)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1.7259711382504772</c:v>
                </c:pt>
                <c:pt idx="1">
                  <c:v>1.7259711382504772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East Surrey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East Surrey Hospital (78)</c:v>
                </c:pt>
              </c:strCache>
            </c:strRef>
          </c:cat>
          <c:val>
            <c:numRef>
              <c:f>Sheet1!$D$2:$D$3</c:f>
              <c:numCache>
                <c:formatCode>0.0;;</c:formatCode>
                <c:ptCount val="2"/>
                <c:pt idx="0">
                  <c:v>8.5668947382817819</c:v>
                </c:pt>
                <c:pt idx="1">
                  <c:v>8.5668947382817819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East Surrey Hospital (78)</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East Surrey Hospital (78)</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East Surrey Hospital (78)</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East Surrey Hospital (78)</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East Surrey Hospital (78)</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East Surrey Hospital (78)</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East Surrey Hospital (47)</c:v>
                </c:pt>
              </c:strCache>
            </c:strRef>
          </c:cat>
          <c:val>
            <c:numRef>
              <c:f>Sheet1!$D$2:$D$3</c:f>
              <c:numCache>
                <c:formatCode>0.0;;</c:formatCode>
                <c:ptCount val="2"/>
                <c:pt idx="0">
                  <c:v>7.3522113402378944</c:v>
                </c:pt>
                <c:pt idx="1">
                  <c:v>7.3522113402378944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East Surrey Hospital (47)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East Surrey Hospital (47)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East Surrey Hospital (47)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East Surrey Hospital (47)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East Surrey Hospital (47)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East Surrey Hospital (47)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Sheet1!$G$2:$G$3</c:f>
              <c:numCache>
                <c:formatCode>0.0;;</c:formatCode>
                <c:ptCount val="2"/>
                <c:pt idx="0">
                  <c:v>7.0785679057345066</c:v>
                </c:pt>
                <c:pt idx="1">
                  <c:v>7.0785679057345066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East Surrey Hospital (35)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2.9214320942654934</c:v>
                </c:pt>
                <c:pt idx="1">
                  <c:v>2.9214320942654934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0.26127090904340911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0.6674416470369593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0.18607774104910657</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1.9426251145798492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0.18607774104910657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0.6674416470369593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0.54846173520925845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5.3879791113918083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East Surrey Hospital (38)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East Surrey Hospital (38)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East Surrey Hospital (38)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East Surrey Hospital (38)</c:v>
                </c:pt>
              </c:strCache>
            </c:strRef>
          </c:cat>
          <c:val>
            <c:numRef>
              <c:f>Sheet1!$G$2:$G$3</c:f>
              <c:numCache>
                <c:formatCode>0.0;;</c:formatCode>
                <c:ptCount val="2"/>
                <c:pt idx="0">
                  <c:v>7.6672128142354907</c:v>
                </c:pt>
                <c:pt idx="1">
                  <c:v>7.6672128142354907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East Surrey Hospital (38)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East Surrey Hospital (38)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c:v>
                </c:pt>
                <c:pt idx="1">
                  <c:v>East Surrey Hospital (38)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2.3327871857645093</c:v>
                </c:pt>
                <c:pt idx="1">
                  <c:v>2.3327871857645093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Sheet1!$G$2:$G$3</c:f>
              <c:numCache>
                <c:formatCode>0.0;;</c:formatCode>
                <c:ptCount val="2"/>
                <c:pt idx="0">
                  <c:v>6.757056231024424</c:v>
                </c:pt>
                <c:pt idx="1">
                  <c:v>6.757056231024424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East Surrey Hospital (437)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3.242943768975576</c:v>
                </c:pt>
                <c:pt idx="1">
                  <c:v>3.242943768975576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East Surrey Hospital (305)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East Surrey Hospital (305)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East Surrey Hospital (305)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East Surrey Hospital (305)</c:v>
                </c:pt>
              </c:strCache>
            </c:strRef>
          </c:cat>
          <c:val>
            <c:numRef>
              <c:f>Sheet1!$G$2:$G$3</c:f>
              <c:numCache>
                <c:formatCode>0.0;;</c:formatCode>
                <c:ptCount val="2"/>
                <c:pt idx="0">
                  <c:v>6.0118305742990286</c:v>
                </c:pt>
                <c:pt idx="1">
                  <c:v>6.0118305742990286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East Surrey Hospital (305)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East Surrey Hospital (305)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East Surrey Hospital (305)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3.9881694257009714</c:v>
                </c:pt>
                <c:pt idx="1">
                  <c:v>3.9881694257009714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East Surrey Hospital (144)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East Surrey Hospital (144)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East Surrey Hospital (144)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East Surrey Hospital (144)</c:v>
                </c:pt>
              </c:strCache>
            </c:strRef>
          </c:cat>
          <c:val>
            <c:numRef>
              <c:f>Sheet1!$G$2:$G$3</c:f>
              <c:numCache>
                <c:formatCode>0.0;;</c:formatCode>
                <c:ptCount val="2"/>
                <c:pt idx="0">
                  <c:v>8.7917796091513551</c:v>
                </c:pt>
                <c:pt idx="1">
                  <c:v>8.7917796091513551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East Surrey Hospital (144)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East Surrey Hospital (144)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(144)</c:v>
                </c:pt>
                <c:pt idx="1">
                  <c:v>East Surrey Hospital (144)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1.2082203908486449</c:v>
                </c:pt>
                <c:pt idx="1">
                  <c:v>1.2082203908486449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East Surrey Hospital (444)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East Surrey Hospital (444)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East Surrey Hospital (444)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East Surrey Hospital (444)</c:v>
                </c:pt>
              </c:strCache>
            </c:strRef>
          </c:cat>
          <c:val>
            <c:numRef>
              <c:f>Sheet1!$G$2:$G$3</c:f>
              <c:numCache>
                <c:formatCode>0.0;;</c:formatCode>
                <c:ptCount val="2"/>
                <c:pt idx="0">
                  <c:v>6.894098455968285</c:v>
                </c:pt>
                <c:pt idx="1">
                  <c:v>6.894098455968285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East Surrey Hospital (444)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East Surrey Hospital (444)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East Surrey Hospital (444)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3.105901544031715</c:v>
                </c:pt>
                <c:pt idx="1">
                  <c:v>3.105901544031715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East Surrey Hospital (416)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East Surrey Hospital (416)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East Surrey Hospital (416)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East Surrey Hospital (416)</c:v>
                </c:pt>
              </c:strCache>
            </c:strRef>
          </c:cat>
          <c:val>
            <c:numRef>
              <c:f>Sheet1!$G$2:$G$3</c:f>
              <c:numCache>
                <c:formatCode>0.0;;</c:formatCode>
                <c:ptCount val="2"/>
                <c:pt idx="0">
                  <c:v>8.4431287619549131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East Surrey Hospital (416)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East Surrey Hospital (416)</c:v>
                </c:pt>
              </c:strCache>
            </c:strRef>
          </c:cat>
          <c:val>
            <c:numRef>
              <c:f>Sheet1!$I$2:$I$3</c:f>
              <c:numCache>
                <c:formatCode>0.0;;</c:formatCode>
                <c:ptCount val="2"/>
                <c:pt idx="0">
                  <c:v>0</c:v>
                </c:pt>
                <c:pt idx="1">
                  <c:v>8.4431287619549131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East Surrey Hospital (416)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1.5568712380450869</c:v>
                </c:pt>
                <c:pt idx="1">
                  <c:v>1.5568712380450869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East Surrey Hospital (340)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East Surrey Hospital (340)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East Surrey Hospital (340)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East Surrey Hospital (340)</c:v>
                </c:pt>
              </c:strCache>
            </c:strRef>
          </c:cat>
          <c:val>
            <c:numRef>
              <c:f>Sheet1!$G$2:$G$3</c:f>
              <c:numCache>
                <c:formatCode>0.0;;</c:formatCode>
                <c:ptCount val="2"/>
                <c:pt idx="0">
                  <c:v>8.9977439006240925</c:v>
                </c:pt>
                <c:pt idx="1">
                  <c:v>8.9977439006240925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East Surrey Hospital (340)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East Surrey Hospital (340)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East Surrey Hospital (340)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1.0022560993759075</c:v>
                </c:pt>
                <c:pt idx="1">
                  <c:v>1.0022560993759075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Sheet1!$G$2:$G$3</c:f>
              <c:numCache>
                <c:formatCode>0.0;;</c:formatCode>
                <c:ptCount val="2"/>
                <c:pt idx="0">
                  <c:v>4.5213460159679144</c:v>
                </c:pt>
                <c:pt idx="1">
                  <c:v>4.5213460159679144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(341)</c:v>
                </c:pt>
                <c:pt idx="1">
                  <c:v>East Surrey Hospital (341)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5.4786539840320856</c:v>
                </c:pt>
                <c:pt idx="1">
                  <c:v>5.4786539840320856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East Surrey Hospital (391)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East Surrey Hospital (391)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East Surrey Hospital (391)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East Surrey Hospital (391)</c:v>
                </c:pt>
              </c:strCache>
            </c:strRef>
          </c:cat>
          <c:val>
            <c:numRef>
              <c:f>Sheet1!$G$2:$G$3</c:f>
              <c:numCache>
                <c:formatCode>0.0;;</c:formatCode>
                <c:ptCount val="2"/>
                <c:pt idx="0">
                  <c:v>6.7883542731151323</c:v>
                </c:pt>
                <c:pt idx="1">
                  <c:v>6.7883542731151323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East Surrey Hospital (391)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East Surrey Hospital (391)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(391)</c:v>
                </c:pt>
                <c:pt idx="1">
                  <c:v>East Surrey Hospital (391)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3.2116457268848677</c:v>
                </c:pt>
                <c:pt idx="1">
                  <c:v>3.2116457268848677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East Surrey Hospital (406)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East Surrey Hospital (406)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East Surrey Hospital (406)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East Surrey Hospital (406)</c:v>
                </c:pt>
              </c:strCache>
            </c:strRef>
          </c:cat>
          <c:val>
            <c:numRef>
              <c:f>Sheet1!$G$2:$G$3</c:f>
              <c:numCache>
                <c:formatCode>0.0;;</c:formatCode>
                <c:ptCount val="2"/>
                <c:pt idx="0">
                  <c:v>7.604889475380042</c:v>
                </c:pt>
                <c:pt idx="1">
                  <c:v>7.604889475380042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East Surrey Hospital (406)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East Surrey Hospital (406)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East Surrey Hospital (406)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2.395110524619958</c:v>
                </c:pt>
                <c:pt idx="1">
                  <c:v>2.395110524619958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0.13773985022751756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0.59781728800363165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0.16666699029894172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1.7399796413087163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0.16666699029894172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0.59781728800363076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1.1173530540527548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6.1546831954035977</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East Surrey Hospital (217)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East Surrey Hospital (217)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East Surrey Hospital (217)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East Surrey Hospital (217)</c:v>
                </c:pt>
              </c:strCache>
            </c:strRef>
          </c:cat>
          <c:val>
            <c:numRef>
              <c:f>Sheet1!$G$2:$G$3</c:f>
              <c:numCache>
                <c:formatCode>0.0;;</c:formatCode>
                <c:ptCount val="2"/>
                <c:pt idx="0">
                  <c:v>8.322338834353447</c:v>
                </c:pt>
                <c:pt idx="1">
                  <c:v>8.322338834353447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East Surrey Hospital (217)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East Surrey Hospital (217)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East Surrey Hospital (217)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1.677661165646553</c:v>
                </c:pt>
                <c:pt idx="1">
                  <c:v>1.677661165646553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East Surrey Hospital (252)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East Surrey Hospital (252)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East Surrey Hospital (252)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East Surrey Hospital (252)</c:v>
                </c:pt>
              </c:strCache>
            </c:strRef>
          </c:cat>
          <c:val>
            <c:numRef>
              <c:f>Sheet1!$G$2:$G$3</c:f>
              <c:numCache>
                <c:formatCode>0.0;;</c:formatCode>
                <c:ptCount val="2"/>
                <c:pt idx="0">
                  <c:v>6.0278175006233417</c:v>
                </c:pt>
                <c:pt idx="1">
                  <c:v>6.0278175006233417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East Surrey Hospital (252)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East Surrey Hospital (252)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(252)</c:v>
                </c:pt>
                <c:pt idx="1">
                  <c:v>East Surrey Hospital (252)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3.9721824993766583</c:v>
                </c:pt>
                <c:pt idx="1">
                  <c:v>3.9721824993766583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Sheet1!$G$2:$G$3</c:f>
              <c:numCache>
                <c:formatCode>0.0;;</c:formatCode>
                <c:ptCount val="2"/>
                <c:pt idx="0">
                  <c:v>9.045766361069326</c:v>
                </c:pt>
                <c:pt idx="1">
                  <c:v>9.045766361069326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0.95423363893067403</c:v>
                </c:pt>
                <c:pt idx="1">
                  <c:v>0.95423363893067403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Sheet1!$G$2:$G$3</c:f>
              <c:numCache>
                <c:formatCode>0.0;;</c:formatCode>
                <c:ptCount val="2"/>
                <c:pt idx="0">
                  <c:v>9.1142925108143515</c:v>
                </c:pt>
                <c:pt idx="1">
                  <c:v>9.1142925108143515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0.88570748918564846</c:v>
                </c:pt>
                <c:pt idx="1">
                  <c:v>0.88570748918564846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Sheet1!$G$2:$G$3</c:f>
              <c:numCache>
                <c:formatCode>0.0;;</c:formatCode>
                <c:ptCount val="2"/>
                <c:pt idx="0">
                  <c:v>8.0801451161194642</c:v>
                </c:pt>
                <c:pt idx="1">
                  <c:v>8.0801451161194642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1.9198548838805358</c:v>
                </c:pt>
                <c:pt idx="1">
                  <c:v>1.9198548838805358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7.4296582559356912</c:v>
                </c:pt>
                <c:pt idx="1">
                  <c:v>6.9722794914641364</c:v>
                </c:pt>
                <c:pt idx="2">
                  <c:v>5.9693633504434098</c:v>
                </c:pt>
                <c:pt idx="3">
                  <c:v>6.4134886663598438</c:v>
                </c:pt>
                <c:pt idx="4">
                  <c:v>6.1546831954035977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5.4067792537734558</c:v>
                </c:pt>
                <c:pt idx="1">
                  <c:v>5.8882751272763754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8.0830436986504672</c:v>
                </c:pt>
                <c:pt idx="1">
                  <c:v>8.1192862278707096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8.0557226515353921</c:v>
                </c:pt>
                <c:pt idx="1">
                  <c:v>7.989729700654733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8.8415062272242739</c:v>
                </c:pt>
                <c:pt idx="1">
                  <c:v>8.866345050322284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0.11537706198164877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0.45947922435827415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0.1280993724427395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1.3373392038519638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0.12809937244274039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0.45947922435827415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0.32883343692021505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7.5677608839193544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2.9054765389631969</c:v>
                </c:pt>
                <c:pt idx="1">
                  <c:v>3.4255285842311198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7.3834040564322949</c:v>
                </c:pt>
                <c:pt idx="1">
                  <c:v>6.9608611882501448</c:v>
                </c:pt>
                <c:pt idx="2">
                  <c:v>6.9742837867443397</c:v>
                </c:pt>
                <c:pt idx="3">
                  <c:v>6.6107162319744406</c:v>
                </c:pt>
                <c:pt idx="4">
                  <c:v>6.9417549575460074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9.1001030513959087</c:v>
                </c:pt>
                <c:pt idx="1">
                  <c:v>9.0691000067473979</c:v>
                </c:pt>
                <c:pt idx="2">
                  <c:v>9.0525454084508468</c:v>
                </c:pt>
                <c:pt idx="3">
                  <c:v>8.8549875855284963</c:v>
                </c:pt>
                <c:pt idx="4">
                  <c:v>8.9735571703666821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8.585484616610918</c:v>
                </c:pt>
                <c:pt idx="1">
                  <c:v>8.3449020303917774</c:v>
                </c:pt>
                <c:pt idx="2">
                  <c:v>8.4851830439671119</c:v>
                </c:pt>
                <c:pt idx="3">
                  <c:v>7.4485970026886141</c:v>
                </c:pt>
                <c:pt idx="4">
                  <c:v>7.8066311493211984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8.3089284408807416</c:v>
                </c:pt>
                <c:pt idx="1">
                  <c:v>8.4275632166156118</c:v>
                </c:pt>
                <c:pt idx="2">
                  <c:v>8.3072702545859869</c:v>
                </c:pt>
                <c:pt idx="3">
                  <c:v>7.8396690559516076</c:v>
                </c:pt>
                <c:pt idx="4">
                  <c:v>8.3930694420654408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9.4562132477648522</c:v>
                </c:pt>
                <c:pt idx="1">
                  <c:v>9.3986496187747939</c:v>
                </c:pt>
                <c:pt idx="2">
                  <c:v>9.38954488360217</c:v>
                </c:pt>
                <c:pt idx="3">
                  <c:v>9.2995492613028645</c:v>
                </c:pt>
                <c:pt idx="4">
                  <c:v>9.3303855937017914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8.6095004336816938</c:v>
                </c:pt>
                <c:pt idx="1">
                  <c:v>8.5567567534337936</c:v>
                </c:pt>
                <c:pt idx="2">
                  <c:v>8.5881101434285227</c:v>
                </c:pt>
                <c:pt idx="3">
                  <c:v>8.3654743866579757</c:v>
                </c:pt>
                <c:pt idx="4">
                  <c:v>8.8429006695323427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9.0759051861369091</c:v>
                </c:pt>
                <c:pt idx="1">
                  <c:v>9.0783086880056754</c:v>
                </c:pt>
                <c:pt idx="2">
                  <c:v>8.9743569893025779</c:v>
                </c:pt>
                <c:pt idx="3">
                  <c:v>8.8346873490973721</c:v>
                </c:pt>
                <c:pt idx="4">
                  <c:v>8.9740840612496626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8.5840823602687735</c:v>
                </c:pt>
                <c:pt idx="1">
                  <c:v>8.3261735003062043</c:v>
                </c:pt>
                <c:pt idx="2">
                  <c:v>8.4937701644792103</c:v>
                </c:pt>
                <c:pt idx="3">
                  <c:v>8.4887198833886206</c:v>
                </c:pt>
                <c:pt idx="4">
                  <c:v>8.678301675056618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8.9350919049339854</c:v>
                </c:pt>
                <c:pt idx="1">
                  <c:v>8.8649185395772676</c:v>
                </c:pt>
                <c:pt idx="2">
                  <c:v>8.8583385928575193</c:v>
                </c:pt>
                <c:pt idx="3">
                  <c:v>8.5685522973806432</c:v>
                </c:pt>
                <c:pt idx="4">
                  <c:v>8.7022967097908879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7.0918757622287387E-2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0.66854451311689722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0.18638521186658608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1.9458350661230508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0.18638521186658608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0.66854451311689722</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0.25785542032072684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6.9167439062283496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9.2806070824901852</c:v>
                </c:pt>
                <c:pt idx="1">
                  <c:v>8.9799755906619474</c:v>
                </c:pt>
                <c:pt idx="2">
                  <c:v>9.1215931654348203</c:v>
                </c:pt>
                <c:pt idx="3">
                  <c:v>8.8644044032050058</c:v>
                </c:pt>
                <c:pt idx="4">
                  <c:v>8.7879564200736997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8.8139794078697271</c:v>
                </c:pt>
                <c:pt idx="1">
                  <c:v>8.5616947573587883</c:v>
                </c:pt>
                <c:pt idx="2">
                  <c:v>8.7842425394813386</c:v>
                </c:pt>
                <c:pt idx="3">
                  <c:v>8.4277433098526284</c:v>
                </c:pt>
                <c:pt idx="4">
                  <c:v>8.7832940684270788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8.1360536510866392</c:v>
                </c:pt>
                <c:pt idx="1">
                  <c:v>7.4288369976627093</c:v>
                </c:pt>
                <c:pt idx="2">
                  <c:v>7.2203545526067439</c:v>
                </c:pt>
                <c:pt idx="3">
                  <c:v>7.4583504862164842</c:v>
                </c:pt>
                <c:pt idx="4">
                  <c:v>7.5689045488950324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7.8508358705524222</c:v>
                </c:pt>
                <c:pt idx="1">
                  <c:v>7.8027817868413631</c:v>
                </c:pt>
                <c:pt idx="2">
                  <c:v>7.8649430247871983</c:v>
                </c:pt>
                <c:pt idx="3">
                  <c:v>7.5335374896897722</c:v>
                </c:pt>
                <c:pt idx="4">
                  <c:v>7.7848228223154754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7.2735028044195742</c:v>
                </c:pt>
                <c:pt idx="1">
                  <c:v>6.7335297616493914</c:v>
                </c:pt>
                <c:pt idx="2">
                  <c:v>6.7593399224099651</c:v>
                </c:pt>
                <c:pt idx="3">
                  <c:v>6.6511256904273663</c:v>
                </c:pt>
                <c:pt idx="4">
                  <c:v>7.0444871177623591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8.9829746101622572</c:v>
                </c:pt>
                <c:pt idx="1">
                  <c:v>8.7289097943552427</c:v>
                </c:pt>
                <c:pt idx="2">
                  <c:v>8.6733603348114627</c:v>
                </c:pt>
                <c:pt idx="3">
                  <c:v>8.7984567132563534</c:v>
                </c:pt>
                <c:pt idx="4">
                  <c:v>8.9969108230741099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7.8168343159549236</c:v>
                </c:pt>
                <c:pt idx="1">
                  <c:v>7.7433555737594508</c:v>
                </c:pt>
                <c:pt idx="2">
                  <c:v>7.5955235125014608</c:v>
                </c:pt>
                <c:pt idx="3">
                  <c:v>7.2936097134007181</c:v>
                </c:pt>
                <c:pt idx="4">
                  <c:v>7.7703179405383569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9.4757507926105777</c:v>
                </c:pt>
                <c:pt idx="1">
                  <c:v>9.4149647267503909</c:v>
                </c:pt>
                <c:pt idx="2">
                  <c:v>9.5175112512319586</c:v>
                </c:pt>
                <c:pt idx="3">
                  <c:v>9.3500297984350098</c:v>
                </c:pt>
                <c:pt idx="4">
                  <c:v>9.3925005615813753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8.9833615247915048</c:v>
                </c:pt>
                <c:pt idx="1">
                  <c:v>8.9355996101357587</c:v>
                </c:pt>
                <c:pt idx="2">
                  <c:v>9.0609151803394727</c:v>
                </c:pt>
                <c:pt idx="3">
                  <c:v>8.5959751134607334</c:v>
                </c:pt>
                <c:pt idx="4">
                  <c:v>8.9619514450292748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8.4607136613737701</c:v>
                </c:pt>
                <c:pt idx="1">
                  <c:v>8.2862595019371881</c:v>
                </c:pt>
                <c:pt idx="2">
                  <c:v>8.4058992091372353</c:v>
                </c:pt>
                <c:pt idx="3">
                  <c:v>8.1545574234766178</c:v>
                </c:pt>
                <c:pt idx="4">
                  <c:v>8.2740288617495228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7.0155178063089547</c:v>
                </c:pt>
                <c:pt idx="1">
                  <c:v>6.9420917619563456</c:v>
                </c:pt>
                <c:pt idx="2">
                  <c:v>6.7457417167699782</c:v>
                </c:pt>
                <c:pt idx="3">
                  <c:v>6.3431588284564091</c:v>
                </c:pt>
                <c:pt idx="4">
                  <c:v>6.757056231024424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5.8525605236785427</c:v>
                </c:pt>
                <c:pt idx="1">
                  <c:v>5.238267220090739</c:v>
                </c:pt>
                <c:pt idx="2">
                  <c:v>6.0118305742990286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8.6589654878270697</c:v>
                </c:pt>
                <c:pt idx="1">
                  <c:v>8.4869766795259913</c:v>
                </c:pt>
                <c:pt idx="2">
                  <c:v>8.5083265558915535</c:v>
                </c:pt>
                <c:pt idx="3">
                  <c:v>8.6908372239624931</c:v>
                </c:pt>
                <c:pt idx="4">
                  <c:v>8.7917796091513551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7.0332852539422266</c:v>
                </c:pt>
                <c:pt idx="1">
                  <c:v>6.8143648460078268</c:v>
                </c:pt>
                <c:pt idx="2">
                  <c:v>6.632277208635224</c:v>
                </c:pt>
                <c:pt idx="3">
                  <c:v>6.509596526317126</c:v>
                </c:pt>
                <c:pt idx="4">
                  <c:v>6.894098455968285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6.8910259309124271</c:v>
                </c:pt>
                <c:pt idx="1">
                  <c:v>7.8486835836495192</c:v>
                </c:pt>
                <c:pt idx="2">
                  <c:v>7.928056990266799</c:v>
                </c:pt>
                <c:pt idx="3">
                  <c:v>7.7672693569524593</c:v>
                </c:pt>
                <c:pt idx="4">
                  <c:v>8.4431287619549131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8.8030526769143123</c:v>
                </c:pt>
                <c:pt idx="1">
                  <c:v>8.891914828931359</c:v>
                </c:pt>
                <c:pt idx="2">
                  <c:v>8.933145875313647</c:v>
                </c:pt>
                <c:pt idx="3">
                  <c:v>8.9977439006240925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4.7466044273001247</c:v>
                </c:pt>
                <c:pt idx="1">
                  <c:v>4.723658372116609</c:v>
                </c:pt>
                <c:pt idx="2">
                  <c:v>4.372565150910626</c:v>
                </c:pt>
                <c:pt idx="3">
                  <c:v>4.31465326001865</c:v>
                </c:pt>
                <c:pt idx="4">
                  <c:v>4.5213460159679144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6.7595645280793484</c:v>
                </c:pt>
                <c:pt idx="1">
                  <c:v>6.3003570636888968</c:v>
                </c:pt>
                <c:pt idx="2">
                  <c:v>6.1844109515562868</c:v>
                </c:pt>
                <c:pt idx="3">
                  <c:v>6.364180134390014</c:v>
                </c:pt>
                <c:pt idx="4">
                  <c:v>6.7883542731151323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7.9117206284428416</c:v>
                </c:pt>
                <c:pt idx="1">
                  <c:v>7.5634377454236033</c:v>
                </c:pt>
                <c:pt idx="2">
                  <c:v>7.1914703326800726</c:v>
                </c:pt>
                <c:pt idx="3">
                  <c:v>7.0816441532529826</c:v>
                </c:pt>
                <c:pt idx="4">
                  <c:v>7.604889475380042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8.7017279843027424</c:v>
                </c:pt>
                <c:pt idx="1">
                  <c:v>7.5960413808836176</c:v>
                </c:pt>
                <c:pt idx="2">
                  <c:v>7.7628156542951086</c:v>
                </c:pt>
                <c:pt idx="3">
                  <c:v>7.4819650615477471</c:v>
                </c:pt>
                <c:pt idx="4">
                  <c:v>8.322338834353447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8.9613247707396138</c:v>
                </c:pt>
                <c:pt idx="1">
                  <c:v>9.045766361069326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9.3158849909733625</c:v>
                </c:pt>
                <c:pt idx="1">
                  <c:v>9.1875988020165149</c:v>
                </c:pt>
                <c:pt idx="2">
                  <c:v>9.1874638598228735</c:v>
                </c:pt>
                <c:pt idx="3">
                  <c:v>8.9683564539898057</c:v>
                </c:pt>
                <c:pt idx="4">
                  <c:v>9.1142925108143515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8.3375433687609775</c:v>
                </c:pt>
                <c:pt idx="1">
                  <c:v>8.1807147106761242</c:v>
                </c:pt>
                <c:pt idx="2">
                  <c:v>7.9507461385898974</c:v>
                </c:pt>
                <c:pt idx="3">
                  <c:v>7.8336496835286482</c:v>
                </c:pt>
                <c:pt idx="4">
                  <c:v>8.0801451161194642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7.1720681168954146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0.77122641509433965</c:v>
                </c:pt>
                <c:pt idx="1">
                  <c:v>0.22877358490566041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0.31081182774609717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0.11373246780799517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1.1873507656600886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0.11373246780799562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0.40794662062945886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1.2468122442027152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3.4255285842311198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0.24018484836427234</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0.237592385716761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6.6238980772194367E-2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0.69152552522807298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6.6238980772194367E-2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4.6862560855451818E-3</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8.866345050322284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0.14931088655280966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0.32573699538191114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9.0813038931376155E-2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0.94807519246943173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9.0813038931376155E-2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0.32573699538191114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3.7432650930012912E-2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7.989729700654733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7.6505088494812412E-2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0.28552842035700632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7.9603188834887817E-2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0.8310459540159858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7.9603188834886041E-2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0.28552842035700721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0.33342413777234015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8.1192862278707096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6.4198083239701553E-2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0.15820432131958295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1.651630582453059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0.15820432131958384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0.56746256803516282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1.3252724724220872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5.8882751272763754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8.552271794766142E-3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0.26312016844672748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7.3355935738177891E-2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0.76582552144635585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7.3355935738177891E-2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0.26312016844672748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0.23826560841739486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8.9735571703666821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0.38060155461047263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0.16911039472443878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1.7654884355109921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0.1691103947244379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0.60658152742816807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0.78183335211013549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6.9417549575460074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7.9837609497051147</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4.2128603104212861E-2</c:v>
                </c:pt>
                <c:pt idx="1">
                  <c:v>8.8691796008869173E-2</c:v>
                </c:pt>
                <c:pt idx="2">
                  <c:v>0.2328159645232816</c:v>
                </c:pt>
                <c:pt idx="3">
                  <c:v>0.63636363636363635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0.19311459119054319</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5.485902533810183E-2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0.57272041127716733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5.485902533810183E-2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0.12991518787196199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9.3303855937017914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0.58899940174885668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0.17973500770128226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1.8764078817872676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0.17973500770128226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0.64469091732302441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0.39249441397900142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6.4985580206984848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0.1902171036044118</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0.41553851551126186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0.11584903134004332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1.2094473874848051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0.11584903134004421</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0.41553851551126186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0.25067021214861107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7.8901605427386627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0.52242493851190819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0.31874169829340815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8.8862802403622432E-2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0.92771500088054992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8.8862802403621544E-2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0.31874169829340815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0.57744183609511346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8.3930694420654408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0.26489646097998776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0.11383382291158295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1.1884088985061219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0.11383382291158384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0.40831017092243016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0.40459063863987232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7.8066311493211984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8.8317621352795399</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0.19675309948631359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7.4698320135365037E-2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0.77983982336495572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7.4698320135365037E-2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0.26793516269570539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0.14655117473640367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8.678301675056618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0.21333202685672603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6.2193072777912306E-2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0.6492868220029635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6.2193072777912306E-2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0.22308013142864169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0.14217261236533041</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8.9740840612496626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0.87583148558758306</c:v>
                </c:pt>
                <c:pt idx="1">
                  <c:v>1.330376940133038E-2</c:v>
                </c:pt>
                <c:pt idx="2">
                  <c:v>2.4390243902439018E-2</c:v>
                </c:pt>
                <c:pt idx="3">
                  <c:v>1.5521064301552111E-2</c:v>
                </c:pt>
                <c:pt idx="4">
                  <c:v>0</c:v>
                </c:pt>
                <c:pt idx="5">
                  <c:v>7.0953436807095344E-2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2.150022702313592E-2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0.24949586923578426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6.9557582980595001E-2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0.72617125963451556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6.9557582980595001E-2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0.24949586923578515</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0.41650445991074392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8.8429006695323427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8.4606129367966751</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0.25620494122377568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0.36917033646187214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0.10292192969396652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1.0744902874318409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0.10292192969396652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0.36917033646187214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0.78772763869712392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7.5689045488950324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0.10660500848553234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0.27890420327416976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7.7756406638322062E-2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0.81176581091033029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7.7756406638322062E-2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0.27890420327416976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0.12049112520835337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8.7832940684270788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9.6824140773874134E-2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0.20361297513601606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5.6765775150227071E-2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0.59262660774844278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5.6765775150227071E-2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0.20361297513601606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0.35706150144953597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8.7879564200736997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8.2809152378783502E-2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0.23970378393512615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6.6827622809551457E-2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0.69767086426120528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6.6827622809551457E-2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0.23970378393512703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0.42510614393787627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8.7022967097908879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0.27455357142857151</c:v>
                </c:pt>
                <c:pt idx="1">
                  <c:v>1.1160714285714289E-2</c:v>
                </c:pt>
                <c:pt idx="2">
                  <c:v>0.6294642857142857</c:v>
                </c:pt>
                <c:pt idx="3">
                  <c:v>4.464285714285714E-3</c:v>
                </c:pt>
                <c:pt idx="4">
                  <c:v>6.6964285714285711E-3</c:v>
                </c:pt>
                <c:pt idx="5">
                  <c:v>2.2321428571428568E-2</c:v>
                </c:pt>
                <c:pt idx="6">
                  <c:v>2.232142857142857E-3</c:v>
                </c:pt>
                <c:pt idx="7">
                  <c:v>2.0089285714285719E-2</c:v>
                </c:pt>
                <c:pt idx="8">
                  <c:v>2.901785714285714E-2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8.3178599388643519</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0.23794668370339789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0.32193779597483196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8.9753850541494984E-2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0.93701741653313153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8.975385054149676E-2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0.32193779597483108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0.65249919550488933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7.7703179405383569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0.20943460969517425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5.9792860904499534E-2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0.62422895189278194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5.9792860904499534E-2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0.21447081922936384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0.31422828989061813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8.9969108230741099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0.13843467864727366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0.27322950689980807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7.6174343716166604E-2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0.79524929932705479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7.6174343716165716E-2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0.27322950689980807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0.55976466694895244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7.0444871177623591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0.16354767506396328</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0.2735844728947292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7.6273305581637807E-2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0.79628244710800988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7.6273305581636919E-2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0.2735844728947292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0.59721012581379895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7.7848228223154754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0.29924042641074955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0.24361330537043369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6.7917568156075525E-2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0.70904973844433883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6.7917568156076413E-2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0.2436133053704328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0.64710186485665488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8.2740288617495228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0.30030639642844825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0.19255622584663001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5.3683236114419941E-2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0.56044533924275441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5.3683236114419941E-2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0.19255622584663001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0.33073326530711356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8.9619514450292748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1.0630196635810663E-2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0.14751569642957207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4.1126273259630253E-2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0.42935243545411339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4.1126273259630253E-2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0.14751569642957207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3.8847070584990817E-2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9.3925005615813753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8.5668947382817819</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7.3522113402378944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7.3728903599849982</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0.17181963452649285</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0.59530417107921441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0.16596635208979738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1.732665078193091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0.16596635208979826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0.59530417107921529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0.27054069329263264</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7.6672128142354907</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0.13095362292702895</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0.64401361866591067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0.17954618189951965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1.8744365673102319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0.17954618189951876</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0.64401361866591156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0.11123114796758493</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7.0785679057345066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7.1963985120419984</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0.3063817688045436</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8.7027724161932163E-2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0.908557045396857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8.7027724161933051E-2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0.31215946208842649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0.7824465376784131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6.894098455968285</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1.1524741052068457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0.46694666507284932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0.13018123908344847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1.3590735950727835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0.13018123908345025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0.46694666507284843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0.15426824382566551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8.7917796091513551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5.7020621696722174E-2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0.3526015504546276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9.8302676032105296E-2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1.0262659370955056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9.8302676032105296E-2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0.35260155045462671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1.0512250257486562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6.0118305742990286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0.28814779037781069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8.8197076369715077E-2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0.92076491590206189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8.8197076369715077E-2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0.31635380773733868</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0.52416259484819161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6.757056231024424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0.2748932352861635</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0.30690368757740405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8.5562453523193582E-2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0.89325982861842235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8.5562453523193582E-2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0.30690368757740405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1.3344712040719635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6.7883542731151323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0.31868057891008617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0.11217876369760171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1.1711303160326363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0.11217876369760216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0.40237364438521439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0.42139383042520784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4.5213460159679144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8.8651611345072823E-2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0.13303008080528222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3.7087791925660696E-2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0.38719126550492078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3.7087791925660696E-2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0.13303008080528222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0.22894568822366779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8.9977439006240925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6.1978537755479124E-2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0.36377911033089561</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0.10141889615629296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1.0587988313668673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0.10141889615629296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0.36377911033089383</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0.64286398138449385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8.4431287619549131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5.8882751272763754</c:v>
                </c:pt>
                <c:pt idx="1">
                  <c:v>7.3522113402378944</c:v>
                </c:pt>
                <c:pt idx="2">
                  <c:v>6.1546831954035977</c:v>
                </c:pt>
                <c:pt idx="3" formatCode="General">
                  <c:v>6.0278175006233417</c:v>
                </c:pt>
                <c:pt idx="4">
                  <c:v>3.4255285842311198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6.5325733279171949</c:v>
                </c:pt>
                <c:pt idx="1">
                  <c:v>7.8553173356277179</c:v>
                </c:pt>
                <c:pt idx="2">
                  <c:v>6.6213835006130024</c:v>
                </c:pt>
                <c:pt idx="3" formatCode="General">
                  <c:v>6.408272257290359</c:v>
                </c:pt>
                <c:pt idx="4">
                  <c:v>3.79949150847817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0.35126168897333265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0.4043698603078445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0.11273529377207048</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1.1769404107467434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0.11273529377207048</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0.4043698603078445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0.33820526502469672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6.0278175006233417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0.14621141142232297</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0.35348518236032245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9.8549026000918083E-2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1.0288377956836916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9.8549026000917195E-2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0.35348518236032156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0.34333886649062251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8.322338834353447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0.63666542311511432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0.50310982131397619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0.14026325666869877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1.4643284227395368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0.14026325666869788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0.5031098213139753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0.65501734457249583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7.604889475380042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9.045766361069326</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0.32946533784446252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0.21083549947106128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5.8779360935448111E-2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0.61364815656279958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5.8779360935448111E-2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0.21083549947106128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0.20329551571438209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9.045766361069326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9.1142925108143515</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8.7917796091513551</c:v>
                </c:pt>
                <c:pt idx="1">
                  <c:v>8.4431287619549131</c:v>
                </c:pt>
                <c:pt idx="2">
                  <c:v>8.3930694420654408</c:v>
                </c:pt>
                <c:pt idx="3">
                  <c:v>6.0118305742990286</c:v>
                </c:pt>
                <c:pt idx="4">
                  <c:v>7.6672128142354907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8.2169881909637006</c:v>
                </c:pt>
                <c:pt idx="1">
                  <c:v>7.9251794440750336</c:v>
                </c:pt>
                <c:pt idx="2">
                  <c:v>7.962676384641771</c:v>
                </c:pt>
                <c:pt idx="3">
                  <c:v>5.6369996917650518</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0.17950206181978068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0.18040785471665366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5.0296361070994777E-2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0.52508684616234902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5.0296361070994777E-2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0.18040785471665366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0.23045309450171025</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9.1142925108143515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8.0801451161194642</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7.1192237854758922E-2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0.26794824650201399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7.4701967802741187E-2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0.77987790449285388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7.4701967802742075E-2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0.26794824650201399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0.52451749855380925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8.0801451161194642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East Surrey Hospital (89)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East Surrey Hospital (89)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East Surrey Hospital (89)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East Surrey Hospital (89)</c:v>
                </c:pt>
              </c:strCache>
            </c:strRef>
          </c:cat>
          <c:val>
            <c:numRef>
              <c:f>Sheet1!$G$2:$G$3</c:f>
              <c:numCache>
                <c:formatCode>0.0;;</c:formatCode>
                <c:ptCount val="2"/>
                <c:pt idx="0">
                  <c:v>6.9167439062283496</c:v>
                </c:pt>
                <c:pt idx="1">
                  <c:v>6.9167439062283496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East Surrey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East Surrey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East Surrey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3.0832560937716504</c:v>
                </c:pt>
                <c:pt idx="1">
                  <c:v>3.0832560937716504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East Surrey Hospital (91)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East Surrey Hospital (91)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East Surrey Hospital (91)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East Surrey Hospital (91)</c:v>
                </c:pt>
              </c:strCache>
            </c:strRef>
          </c:cat>
          <c:val>
            <c:numRef>
              <c:f>Sheet1!$G$2:$G$3</c:f>
              <c:numCache>
                <c:formatCode>0.0;;</c:formatCode>
                <c:ptCount val="2"/>
                <c:pt idx="0">
                  <c:v>7.5677608839193544</c:v>
                </c:pt>
                <c:pt idx="1">
                  <c:v>7.5677608839193544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East Surrey Hospital (91)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East Surrey Hospital (91)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East Surrey Hospital (91)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2.4322391160806456</c:v>
                </c:pt>
                <c:pt idx="1">
                  <c:v>2.4322391160806456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East Surrey Hospital (427)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East Surrey Hospital (427)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East Surrey Hospital (427)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East Surrey Hospital (427)</c:v>
                </c:pt>
              </c:strCache>
            </c:strRef>
          </c:cat>
          <c:val>
            <c:numRef>
              <c:f>Sheet1!$G$2:$G$3</c:f>
              <c:numCache>
                <c:formatCode>0.0;;</c:formatCode>
                <c:ptCount val="2"/>
                <c:pt idx="0">
                  <c:v>6.1546831954035977</c:v>
                </c:pt>
                <c:pt idx="1">
                  <c:v>6.1546831954035977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East Surrey Hospital (427)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East Surrey Hospital (427)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East Surrey Hospital (427)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3.8453168045964023</c:v>
                </c:pt>
                <c:pt idx="1">
                  <c:v>3.8453168045964023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East Surrey Hospital (285)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East Surrey Hospital (285)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East Surrey Hospital (285)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East Surrey Hospital (285)</c:v>
                </c:pt>
              </c:strCache>
            </c:strRef>
          </c:cat>
          <c:val>
            <c:numRef>
              <c:f>Sheet1!$G$2:$G$3</c:f>
              <c:numCache>
                <c:formatCode>0.0;;</c:formatCode>
                <c:ptCount val="2"/>
                <c:pt idx="0">
                  <c:v>5.3879791113918083</c:v>
                </c:pt>
                <c:pt idx="1">
                  <c:v>5.3879791113918083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East Surrey Hospital (285)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East Surrey Hospital (285)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East Surrey Hospital (285)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4.6120208886081917</c:v>
                </c:pt>
                <c:pt idx="1">
                  <c:v>4.6120208886081917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Sheet1!$G$2:$G$3</c:f>
              <c:numCache>
                <c:formatCode>0.0;;</c:formatCode>
                <c:ptCount val="2"/>
                <c:pt idx="0">
                  <c:v>8.1192862278707096</c:v>
                </c:pt>
                <c:pt idx="1">
                  <c:v>8.1192862278707096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East Surrey Hospital (442)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1.8807137721292904</c:v>
                </c:pt>
                <c:pt idx="1">
                  <c:v>1.8807137721292904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538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RTP | Surrey and Sussex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538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RTP | Surrey and Sussex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RTP | Surrey and Sussex Healthcare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Surrey and Sussex Healthcare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12125178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9961495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12924413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94644621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Surrey and Sussex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Surrey and Sussex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451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 whether they would need any additional equipment in their home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Family / carers being involved in discussions about the patient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not being prevented from sleeping at night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2480579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26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7986504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1983114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90894962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001908453"/>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85818168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99943189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7510757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4350721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22266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4183108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0766370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83839380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728930072"/>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76433030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772518091"/>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70967464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5277182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93541223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06777522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68707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20760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993715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58608054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9816358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69912514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29758901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241931040"/>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683535311"/>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86406647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180441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3895099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24439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75132654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5983268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43621717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69581004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40858806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532103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685243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566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21291092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1875472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17854578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02874506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87706778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6945959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2868462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5795198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10512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20252837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707478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85451638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33254826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3676567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4229993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6100618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38805354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7043059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1625321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8334403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81697389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20506947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76739564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17779705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41754876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06568322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62424719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7871675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83815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54135096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2170101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99488295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54680624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386320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5096703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04301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87501695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6678601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415470470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50758538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74768042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77734490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8892864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43085904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10321849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96601168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17837948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1188485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25641664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56108130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89748309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7024433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2541541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59306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66136356"/>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3149291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51066016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988422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51602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75180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47246492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5853157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53324532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6892831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1723800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428558995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14129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9110304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79849869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742698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4215453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4206934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7178340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005971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13987028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9896484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5543263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7657559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7635247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0236297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6932235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3408890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8387614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0902736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3438878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5016376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8082714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7525070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4998990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301105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8147124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1015155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92955641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8277274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5421680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9746635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4418101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4235633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037360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3739722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31905285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40209029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82508813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19943517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3176968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5917594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2917079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8890093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9938591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7846439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60078196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3386405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48884436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2246499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2571361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9893391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64317386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1688047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6333245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308604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0776200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7978047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7749112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3507580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2092878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03303418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4091051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21987360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407070387"/>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8749850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498554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12728146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1392770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9293199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1688090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8532554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5148748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7772326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8256720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8506285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6001708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2995252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618388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3794875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294260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4306495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30127063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01049359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77%</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451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81%</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19%</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45696329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51559400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80513271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776310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3182130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45954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178416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456090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8880917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19465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7010207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552990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8848535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045647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592490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76710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673390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181467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01760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76210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883039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230572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632091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3767135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42573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19350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343025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440143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871658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15620244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99904548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29247433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57675574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394999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19867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930626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2868467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877768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133524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887221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08086982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569900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44852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217474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782648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77650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344804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406573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6175320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2356563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7295063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659834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4561310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39818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503235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10884</TotalTime>
  <Words>15895</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Surrey and Sussex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2025-08-04T11:34:45Z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